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Apartment Foundation Repair</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Boise, Idaho  •  Foundation Repair</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75411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7552944" cy="1433474"/>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This project involved a three-story apartment complex. During the initial excavation phase of the construction process the compaction inspection was overlooked. The construction of the structure was completed; one year after the certificate of occupancy was given, the city noticed the missing compaction test. A geotechnical engineer was employed to test the load bearing capacity of the soil and found that it was rated at 1500 psf. The structural engineer specified 3000 psf for this specific project. The foundation soil needed to be brought up to the specification to insure the long-term structural integrity of the building.</a:t>
            </a:r>
            <a:endParaRPr lang="en-US" sz="1150" dirty="0"/>
          </a:p>
        </p:txBody>
      </p:sp>
      <p:sp>
        <p:nvSpPr>
          <p:cNvPr id="10" name="Text 7"/>
          <p:cNvSpPr/>
          <p:nvPr/>
        </p:nvSpPr>
        <p:spPr>
          <a:xfrm>
            <a:off x="566928" y="3143402"/>
            <a:ext cx="775411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408578"/>
            <a:ext cx="384048" cy="0"/>
          </a:xfrm>
          <a:prstGeom prst="line">
            <a:avLst/>
          </a:prstGeom>
          <a:noFill/>
          <a:ln w="25400">
            <a:solidFill>
              <a:srgbClr val="D18B4C"/>
            </a:solidFill>
            <a:prstDash val="solid"/>
          </a:ln>
        </p:spPr>
      </p:sp>
      <p:sp>
        <p:nvSpPr>
          <p:cNvPr id="12" name="Text 9"/>
          <p:cNvSpPr/>
          <p:nvPr/>
        </p:nvSpPr>
        <p:spPr>
          <a:xfrm>
            <a:off x="658368" y="3463442"/>
            <a:ext cx="7552944" cy="1585036"/>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We worked closely with the city as well as a local geotechnical engineer; who helped us design a plan that would increase the load bearing capacity of the soil and reduce the risk of settlement and the resulting property damage to the structure. The plan consisted of direct injection of a two-part structural foam into the soil under the footings. We drilled holes through the existing sidewalks and breezeways in order to install injection rods at predetermined depths and angles, this allowed us to inject the soils below the structure's footings where the soil improvements were needed. The local engineer pretested and post tested with a plate bearing test. He also post tested with an AMS Dynamic Cone Penetrometer. The results were above satisfactory.</a:t>
            </a:r>
            <a:endParaRPr lang="en-US" sz="1150" dirty="0"/>
          </a:p>
        </p:txBody>
      </p:sp>
      <p:sp>
        <p:nvSpPr>
          <p:cNvPr id="13" name="Text 10"/>
          <p:cNvSpPr/>
          <p:nvPr/>
        </p:nvSpPr>
        <p:spPr>
          <a:xfrm>
            <a:off x="566928" y="5139919"/>
            <a:ext cx="775411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405095"/>
            <a:ext cx="384048" cy="0"/>
          </a:xfrm>
          <a:prstGeom prst="line">
            <a:avLst/>
          </a:prstGeom>
          <a:noFill/>
          <a:ln w="25400">
            <a:solidFill>
              <a:srgbClr val="D18B4C"/>
            </a:solidFill>
            <a:prstDash val="solid"/>
          </a:ln>
        </p:spPr>
      </p:sp>
      <p:sp>
        <p:nvSpPr>
          <p:cNvPr id="15" name="Text 12"/>
          <p:cNvSpPr/>
          <p:nvPr/>
        </p:nvSpPr>
        <p:spPr>
          <a:xfrm>
            <a:off x="658368" y="5459959"/>
            <a:ext cx="7552944" cy="675665"/>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We completed the project in two days and only during business hours. The impact on those who lived in the complex was minimal.  None of the preexisting concrete needed to be removed and the existing landscape was minimally impacted.</a:t>
            </a:r>
            <a:endParaRPr lang="en-US" sz="1150" dirty="0"/>
          </a:p>
        </p:txBody>
      </p:sp>
      <p:sp>
        <p:nvSpPr>
          <p:cNvPr id="16" name="Text 13"/>
          <p:cNvSpPr/>
          <p:nvPr/>
        </p:nvSpPr>
        <p:spPr>
          <a:xfrm>
            <a:off x="8732520" y="1298448"/>
            <a:ext cx="288036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8901908" y="1618488"/>
            <a:ext cx="2541584" cy="1426464"/>
          </a:xfrm>
          <a:prstGeom prst="rect">
            <a:avLst/>
          </a:prstGeom>
        </p:spPr>
      </p:pic>
      <p:sp>
        <p:nvSpPr>
          <p:cNvPr id="18" name="Shape 14"/>
          <p:cNvSpPr/>
          <p:nvPr/>
        </p:nvSpPr>
        <p:spPr>
          <a:xfrm>
            <a:off x="8732520" y="1618488"/>
            <a:ext cx="2880360" cy="1426464"/>
          </a:xfrm>
          <a:prstGeom prst="rect">
            <a:avLst/>
          </a:prstGeom>
          <a:solidFill>
            <a:srgbClr val="FFFFFF">
              <a:alpha val="0"/>
            </a:srgbClr>
          </a:solidFill>
          <a:ln w="8890">
            <a:solidFill>
              <a:srgbClr val="D8E0DE"/>
            </a:solidFill>
            <a:prstDash val="solid"/>
          </a:ln>
        </p:spPr>
      </p:sp>
      <p:sp>
        <p:nvSpPr>
          <p:cNvPr id="19" name="Text 15"/>
          <p:cNvSpPr/>
          <p:nvPr/>
        </p:nvSpPr>
        <p:spPr>
          <a:xfrm>
            <a:off x="8842248" y="2825496"/>
            <a:ext cx="265176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 foundation, walkway, and site-plan assessment (image 1)</a:t>
            </a:r>
            <a:endParaRPr lang="en-US" sz="700" dirty="0"/>
          </a:p>
        </p:txBody>
      </p:sp>
      <p:pic>
        <p:nvPicPr>
          <p:cNvPr id="20" name="Image 2" descr="preencoded.png">    </p:cNvPr>
          <p:cNvPicPr>
            <a:picLocks noChangeAspect="1"/>
          </p:cNvPicPr>
          <p:nvPr/>
        </p:nvPicPr>
        <p:blipFill>
          <a:blip r:embed="rId3"/>
          <a:stretch>
            <a:fillRect/>
          </a:stretch>
        </p:blipFill>
        <p:spPr>
          <a:xfrm>
            <a:off x="9637776" y="3163824"/>
            <a:ext cx="1069848" cy="1426464"/>
          </a:xfrm>
          <a:prstGeom prst="rect">
            <a:avLst/>
          </a:prstGeom>
        </p:spPr>
      </p:pic>
      <p:sp>
        <p:nvSpPr>
          <p:cNvPr id="21" name="Shape 16"/>
          <p:cNvSpPr/>
          <p:nvPr/>
        </p:nvSpPr>
        <p:spPr>
          <a:xfrm>
            <a:off x="8732520" y="3163824"/>
            <a:ext cx="2880360" cy="1426464"/>
          </a:xfrm>
          <a:prstGeom prst="rect">
            <a:avLst/>
          </a:prstGeom>
          <a:solidFill>
            <a:srgbClr val="FFFFFF">
              <a:alpha val="0"/>
            </a:srgbClr>
          </a:solidFill>
          <a:ln w="8890">
            <a:solidFill>
              <a:srgbClr val="D8E0DE"/>
            </a:solidFill>
            <a:prstDash val="solid"/>
          </a:ln>
        </p:spPr>
      </p:sp>
      <p:sp>
        <p:nvSpPr>
          <p:cNvPr id="22" name="Text 17"/>
          <p:cNvSpPr/>
          <p:nvPr/>
        </p:nvSpPr>
        <p:spPr>
          <a:xfrm>
            <a:off x="8842248" y="4370832"/>
            <a:ext cx="265176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 foundation, walkway, and site-plan assessment (image 2)</a:t>
            </a:r>
            <a:endParaRPr lang="en-US" sz="700" dirty="0"/>
          </a:p>
        </p:txBody>
      </p:sp>
      <p:pic>
        <p:nvPicPr>
          <p:cNvPr id="23" name="Image 3" descr="preencoded.png">    </p:cNvPr>
          <p:cNvPicPr>
            <a:picLocks noChangeAspect="1"/>
          </p:cNvPicPr>
          <p:nvPr/>
        </p:nvPicPr>
        <p:blipFill>
          <a:blip r:embed="rId4"/>
          <a:stretch>
            <a:fillRect/>
          </a:stretch>
        </p:blipFill>
        <p:spPr>
          <a:xfrm>
            <a:off x="9637776" y="4709160"/>
            <a:ext cx="1069848" cy="1426464"/>
          </a:xfrm>
          <a:prstGeom prst="rect">
            <a:avLst/>
          </a:prstGeom>
        </p:spPr>
      </p:pic>
      <p:sp>
        <p:nvSpPr>
          <p:cNvPr id="24" name="Shape 18"/>
          <p:cNvSpPr/>
          <p:nvPr/>
        </p:nvSpPr>
        <p:spPr>
          <a:xfrm>
            <a:off x="8732520" y="4709160"/>
            <a:ext cx="2880360" cy="1426464"/>
          </a:xfrm>
          <a:prstGeom prst="rect">
            <a:avLst/>
          </a:prstGeom>
          <a:solidFill>
            <a:srgbClr val="FFFFFF">
              <a:alpha val="0"/>
            </a:srgbClr>
          </a:solidFill>
          <a:ln w="8890">
            <a:solidFill>
              <a:srgbClr val="D8E0DE"/>
            </a:solidFill>
            <a:prstDash val="solid"/>
          </a:ln>
        </p:spPr>
      </p:sp>
      <p:sp>
        <p:nvSpPr>
          <p:cNvPr id="25" name="Text 19"/>
          <p:cNvSpPr/>
          <p:nvPr/>
        </p:nvSpPr>
        <p:spPr>
          <a:xfrm>
            <a:off x="8842248" y="5916168"/>
            <a:ext cx="265176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 foundation, walkway, and site-plan assessment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Apartment Foundation Repair</dc:title>
  <dc:subject>PolyFlow case study</dc:subject>
  <dc:creator>PolyFlow</dc:creator>
  <cp:lastModifiedBy>PolyFlow</cp:lastModifiedBy>
  <cp:revision>1</cp:revision>
  <dcterms:created xsi:type="dcterms:W3CDTF">2026-09-25T17:04:26Z</dcterms:created>
  <dcterms:modified xsi:type="dcterms:W3CDTF">2026-09-25T17:04:26Z</dcterms:modified>
</cp:coreProperties>
</file>