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Boise COOP Single Component Shoring</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Downtown Boise, Idaho  •  Soil Stabilization</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6912864" cy="1385668"/>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The Boise Coop needed a new tank installed in the parking lot. The parking lot has limited space and normally the excavation company would dig a very large hole so they can fit the safety shoring on the walls of the hole. The excavation company wanted the smallest impact on the parking lot so they called Polyflow.</a:t>
            </a:r>
            <a:endParaRPr lang="en-US" sz="1200" dirty="0"/>
          </a:p>
        </p:txBody>
      </p:sp>
      <p:sp>
        <p:nvSpPr>
          <p:cNvPr id="10" name="Text 7"/>
          <p:cNvSpPr/>
          <p:nvPr/>
        </p:nvSpPr>
        <p:spPr>
          <a:xfrm>
            <a:off x="566928" y="3095596"/>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360772"/>
            <a:ext cx="384048" cy="0"/>
          </a:xfrm>
          <a:prstGeom prst="line">
            <a:avLst/>
          </a:prstGeom>
          <a:noFill/>
          <a:ln w="25400">
            <a:solidFill>
              <a:srgbClr val="D18B4C"/>
            </a:solidFill>
            <a:prstDash val="solid"/>
          </a:ln>
        </p:spPr>
      </p:sp>
      <p:sp>
        <p:nvSpPr>
          <p:cNvPr id="12" name="Text 9"/>
          <p:cNvSpPr/>
          <p:nvPr/>
        </p:nvSpPr>
        <p:spPr>
          <a:xfrm>
            <a:off x="658368" y="3415636"/>
            <a:ext cx="6912864" cy="1385668"/>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For chemical shoring we use a single component material that will penetrate into the soil and lock all of the particles of soil together so that the excavator can dig right next to it and the soil will maintain its form and not collapse. It's almost as if it changes into excavatable concrete. Sandy soils will become a solid mass that doesn’t slough.</a:t>
            </a:r>
            <a:endParaRPr lang="en-US" sz="1200" dirty="0"/>
          </a:p>
        </p:txBody>
      </p:sp>
      <p:sp>
        <p:nvSpPr>
          <p:cNvPr id="13" name="Text 10"/>
          <p:cNvSpPr/>
          <p:nvPr/>
        </p:nvSpPr>
        <p:spPr>
          <a:xfrm>
            <a:off x="566928" y="4892743"/>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157919"/>
            <a:ext cx="384048" cy="0"/>
          </a:xfrm>
          <a:prstGeom prst="line">
            <a:avLst/>
          </a:prstGeom>
          <a:noFill/>
          <a:ln w="25400">
            <a:solidFill>
              <a:srgbClr val="D18B4C"/>
            </a:solidFill>
            <a:prstDash val="solid"/>
          </a:ln>
        </p:spPr>
      </p:sp>
      <p:sp>
        <p:nvSpPr>
          <p:cNvPr id="15" name="Text 12"/>
          <p:cNvSpPr/>
          <p:nvPr/>
        </p:nvSpPr>
        <p:spPr>
          <a:xfrm>
            <a:off x="658368" y="5212783"/>
            <a:ext cx="6912864" cy="922841"/>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This process allowed the excavator to safely dig a hole just big enough to fit the tank in without compromising safety or soil integrity as well as expensive and time consuming shoring.</a:t>
            </a:r>
            <a:endParaRPr lang="en-US" sz="1200" dirty="0"/>
          </a:p>
        </p:txBody>
      </p:sp>
      <p:sp>
        <p:nvSpPr>
          <p:cNvPr id="16" name="Text 13"/>
          <p:cNvSpPr/>
          <p:nvPr/>
        </p:nvSpPr>
        <p:spPr>
          <a:xfrm>
            <a:off x="8092440" y="1298448"/>
            <a:ext cx="352044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8901684" y="1618488"/>
            <a:ext cx="1901952" cy="1426464"/>
          </a:xfrm>
          <a:prstGeom prst="rect">
            <a:avLst/>
          </a:prstGeom>
        </p:spPr>
      </p:pic>
      <p:sp>
        <p:nvSpPr>
          <p:cNvPr id="18" name="Shape 14"/>
          <p:cNvSpPr/>
          <p:nvPr/>
        </p:nvSpPr>
        <p:spPr>
          <a:xfrm>
            <a:off x="8092440" y="1618488"/>
            <a:ext cx="3520440" cy="1426464"/>
          </a:xfrm>
          <a:prstGeom prst="rect">
            <a:avLst/>
          </a:prstGeom>
          <a:solidFill>
            <a:srgbClr val="FFFFFF">
              <a:alpha val="0"/>
            </a:srgbClr>
          </a:solidFill>
          <a:ln w="8890">
            <a:solidFill>
              <a:srgbClr val="D8E0DE"/>
            </a:solidFill>
            <a:prstDash val="solid"/>
          </a:ln>
        </p:spPr>
      </p:sp>
      <p:sp>
        <p:nvSpPr>
          <p:cNvPr id="19" name="Text 15"/>
          <p:cNvSpPr/>
          <p:nvPr/>
        </p:nvSpPr>
        <p:spPr>
          <a:xfrm>
            <a:off x="8202168" y="2825496"/>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parking-lot excavation shoring work (image 1)</a:t>
            </a:r>
            <a:endParaRPr lang="en-US" sz="700" dirty="0"/>
          </a:p>
        </p:txBody>
      </p:sp>
      <p:pic>
        <p:nvPicPr>
          <p:cNvPr id="20" name="Image 2" descr="preencoded.png">    </p:cNvPr>
          <p:cNvPicPr>
            <a:picLocks noChangeAspect="1"/>
          </p:cNvPicPr>
          <p:nvPr/>
        </p:nvPicPr>
        <p:blipFill>
          <a:blip r:embed="rId3"/>
          <a:stretch>
            <a:fillRect/>
          </a:stretch>
        </p:blipFill>
        <p:spPr>
          <a:xfrm>
            <a:off x="8901684" y="3163824"/>
            <a:ext cx="1901952" cy="1426464"/>
          </a:xfrm>
          <a:prstGeom prst="rect">
            <a:avLst/>
          </a:prstGeom>
        </p:spPr>
      </p:pic>
      <p:sp>
        <p:nvSpPr>
          <p:cNvPr id="21" name="Shape 16"/>
          <p:cNvSpPr/>
          <p:nvPr/>
        </p:nvSpPr>
        <p:spPr>
          <a:xfrm>
            <a:off x="8092440" y="3163824"/>
            <a:ext cx="3520440" cy="1426464"/>
          </a:xfrm>
          <a:prstGeom prst="rect">
            <a:avLst/>
          </a:prstGeom>
          <a:solidFill>
            <a:srgbClr val="FFFFFF">
              <a:alpha val="0"/>
            </a:srgbClr>
          </a:solidFill>
          <a:ln w="8890">
            <a:solidFill>
              <a:srgbClr val="D8E0DE"/>
            </a:solidFill>
            <a:prstDash val="solid"/>
          </a:ln>
        </p:spPr>
      </p:sp>
      <p:sp>
        <p:nvSpPr>
          <p:cNvPr id="22" name="Text 17"/>
          <p:cNvSpPr/>
          <p:nvPr/>
        </p:nvSpPr>
        <p:spPr>
          <a:xfrm>
            <a:off x="8202168" y="4370832"/>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parking-lot excavation shoring work (image 2)</a:t>
            </a:r>
            <a:endParaRPr lang="en-US" sz="700" dirty="0"/>
          </a:p>
        </p:txBody>
      </p:sp>
      <p:pic>
        <p:nvPicPr>
          <p:cNvPr id="23" name="Image 3" descr="preencoded.png">    </p:cNvPr>
          <p:cNvPicPr>
            <a:picLocks noChangeAspect="1"/>
          </p:cNvPicPr>
          <p:nvPr/>
        </p:nvPicPr>
        <p:blipFill>
          <a:blip r:embed="rId4"/>
          <a:stretch>
            <a:fillRect/>
          </a:stretch>
        </p:blipFill>
        <p:spPr>
          <a:xfrm>
            <a:off x="8901684" y="4709160"/>
            <a:ext cx="1901952" cy="1426464"/>
          </a:xfrm>
          <a:prstGeom prst="rect">
            <a:avLst/>
          </a:prstGeom>
        </p:spPr>
      </p:pic>
      <p:sp>
        <p:nvSpPr>
          <p:cNvPr id="24" name="Shape 18"/>
          <p:cNvSpPr/>
          <p:nvPr/>
        </p:nvSpPr>
        <p:spPr>
          <a:xfrm>
            <a:off x="8092440" y="4709160"/>
            <a:ext cx="3520440" cy="1426464"/>
          </a:xfrm>
          <a:prstGeom prst="rect">
            <a:avLst/>
          </a:prstGeom>
          <a:solidFill>
            <a:srgbClr val="FFFFFF">
              <a:alpha val="0"/>
            </a:srgbClr>
          </a:solidFill>
          <a:ln w="8890">
            <a:solidFill>
              <a:srgbClr val="D8E0DE"/>
            </a:solidFill>
            <a:prstDash val="solid"/>
          </a:ln>
        </p:spPr>
      </p:sp>
      <p:sp>
        <p:nvSpPr>
          <p:cNvPr id="25" name="Text 19"/>
          <p:cNvSpPr/>
          <p:nvPr/>
        </p:nvSpPr>
        <p:spPr>
          <a:xfrm>
            <a:off x="8202168" y="5916168"/>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parking-lot excavation shoring work (image 3)</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Boise COOP Single Component Shoring</dc:title>
  <dc:subject>PolyFlow case study</dc:subject>
  <dc:creator>PolyFlow</dc:creator>
  <cp:lastModifiedBy>PolyFlow</cp:lastModifiedBy>
  <cp:revision>1</cp:revision>
  <dcterms:created xsi:type="dcterms:W3CDTF">2026-09-25T18:21:29Z</dcterms:created>
  <dcterms:modified xsi:type="dcterms:W3CDTF">2026-09-25T18:21:29Z</dcterms:modified>
</cp:coreProperties>
</file>