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Cascade Library Slab on Grade Void Fill</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Cascade, Idaho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131113"/>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pharmacy in Cascade caught fire and when the fire department came to put it out water ran from the pharmacy downhill under the library causing a void under the concrete slab on grade.</a:t>
            </a:r>
            <a:endParaRPr lang="en-US" sz="1200" dirty="0"/>
          </a:p>
        </p:txBody>
      </p:sp>
      <p:sp>
        <p:nvSpPr>
          <p:cNvPr id="10" name="Text 7"/>
          <p:cNvSpPr/>
          <p:nvPr/>
        </p:nvSpPr>
        <p:spPr>
          <a:xfrm>
            <a:off x="566928" y="2841041"/>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106217"/>
            <a:ext cx="384048" cy="0"/>
          </a:xfrm>
          <a:prstGeom prst="line">
            <a:avLst/>
          </a:prstGeom>
          <a:noFill/>
          <a:ln w="25400">
            <a:solidFill>
              <a:srgbClr val="D18B4C"/>
            </a:solidFill>
            <a:prstDash val="solid"/>
          </a:ln>
        </p:spPr>
      </p:sp>
      <p:sp>
        <p:nvSpPr>
          <p:cNvPr id="12" name="Text 9"/>
          <p:cNvSpPr/>
          <p:nvPr/>
        </p:nvSpPr>
        <p:spPr>
          <a:xfrm>
            <a:off x="658368" y="3161081"/>
            <a:ext cx="6912864" cy="1131113"/>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After determining the area of void under the concrete we used a two-part structural foam to inject and fill the void and stabilize the concrete to make sure it stays strong.</a:t>
            </a:r>
            <a:endParaRPr lang="en-US" sz="1200" dirty="0"/>
          </a:p>
        </p:txBody>
      </p:sp>
      <p:sp>
        <p:nvSpPr>
          <p:cNvPr id="13" name="Text 10"/>
          <p:cNvSpPr/>
          <p:nvPr/>
        </p:nvSpPr>
        <p:spPr>
          <a:xfrm>
            <a:off x="566928" y="4383634"/>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4648810"/>
            <a:ext cx="384048" cy="0"/>
          </a:xfrm>
          <a:prstGeom prst="line">
            <a:avLst/>
          </a:prstGeom>
          <a:noFill/>
          <a:ln w="25400">
            <a:solidFill>
              <a:srgbClr val="D18B4C"/>
            </a:solidFill>
            <a:prstDash val="solid"/>
          </a:ln>
        </p:spPr>
      </p:sp>
      <p:sp>
        <p:nvSpPr>
          <p:cNvPr id="15" name="Text 12"/>
          <p:cNvSpPr/>
          <p:nvPr/>
        </p:nvSpPr>
        <p:spPr>
          <a:xfrm>
            <a:off x="658368" y="4703674"/>
            <a:ext cx="6912864" cy="1431950"/>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goal was not to lift the concrete but to fill the void. We use special measuring instruments to monitor pressure under the concrete during the void fill process so as to not lift the concrete but only to pressurize the voids.</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317736" y="1618488"/>
            <a:ext cx="1069848"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library interior slab with foam injection points (image 1)</a:t>
            </a:r>
            <a:endParaRPr lang="en-US" sz="700" dirty="0"/>
          </a:p>
        </p:txBody>
      </p:sp>
      <p:pic>
        <p:nvPicPr>
          <p:cNvPr id="20" name="Image 2" descr="preencoded.png">    </p:cNvPr>
          <p:cNvPicPr>
            <a:picLocks noChangeAspect="1"/>
          </p:cNvPicPr>
          <p:nvPr/>
        </p:nvPicPr>
        <p:blipFill>
          <a:blip r:embed="rId3"/>
          <a:stretch>
            <a:fillRect/>
          </a:stretch>
        </p:blipFill>
        <p:spPr>
          <a:xfrm>
            <a:off x="8901684" y="3163824"/>
            <a:ext cx="1901952"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library interior slab with foam injection points (image 2)</a:t>
            </a:r>
            <a:endParaRPr lang="en-US" sz="700" dirty="0"/>
          </a:p>
        </p:txBody>
      </p:sp>
      <p:pic>
        <p:nvPicPr>
          <p:cNvPr id="23" name="Image 3" descr="preencoded.png">    </p:cNvPr>
          <p:cNvPicPr>
            <a:picLocks noChangeAspect="1"/>
          </p:cNvPicPr>
          <p:nvPr/>
        </p:nvPicPr>
        <p:blipFill>
          <a:blip r:embed="rId4"/>
          <a:stretch>
            <a:fillRect/>
          </a:stretch>
        </p:blipFill>
        <p:spPr>
          <a:xfrm>
            <a:off x="9317736" y="4709160"/>
            <a:ext cx="1069848"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library interior slab with foam injection points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Cascade Library Slab on Grade Void Fill</dc:title>
  <dc:subject>PolyFlow case study</dc:subject>
  <dc:creator>PolyFlow</dc:creator>
  <cp:lastModifiedBy>PolyFlow</cp:lastModifiedBy>
  <cp:revision>1</cp:revision>
  <dcterms:created xsi:type="dcterms:W3CDTF">2026-09-25T18:30:59Z</dcterms:created>
  <dcterms:modified xsi:type="dcterms:W3CDTF">2026-09-25T18:30:59Z</dcterms:modified>
</cp:coreProperties>
</file>