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Fixing a Sink Hole in a Parking Lot</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Caldwell, Idaho  •  Soil Stabilization</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6912864" cy="1154254"/>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There were a few small surface holes in the asphalt in a parking lot. Upon further inspection we found that some of the holes were up to 21 feet deep. The area was closed off to prevent vehicles from entering the area of concern.</a:t>
            </a:r>
            <a:endParaRPr lang="en-US" sz="1200" dirty="0"/>
          </a:p>
        </p:txBody>
      </p:sp>
      <p:sp>
        <p:nvSpPr>
          <p:cNvPr id="10" name="Text 7"/>
          <p:cNvSpPr/>
          <p:nvPr/>
        </p:nvSpPr>
        <p:spPr>
          <a:xfrm>
            <a:off x="566928" y="2864182"/>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129358"/>
            <a:ext cx="384048" cy="0"/>
          </a:xfrm>
          <a:prstGeom prst="line">
            <a:avLst/>
          </a:prstGeom>
          <a:noFill/>
          <a:ln w="25400">
            <a:solidFill>
              <a:srgbClr val="D18B4C"/>
            </a:solidFill>
            <a:prstDash val="solid"/>
          </a:ln>
        </p:spPr>
      </p:sp>
      <p:sp>
        <p:nvSpPr>
          <p:cNvPr id="12" name="Text 9"/>
          <p:cNvSpPr/>
          <p:nvPr/>
        </p:nvSpPr>
        <p:spPr>
          <a:xfrm>
            <a:off x="658368" y="3184222"/>
            <a:ext cx="6912864" cy="1848495"/>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There was power, communication and sewer in the area so we had location services come and mark all of the utilities. We placed our injection tubes up to 20 feet deep with our proprietary deep injection system. The first visit we had a total of 8 injections and we installed a large amount of material to fill and stabilize the void. After this initial visit we got another call from the property owner with a new area and a new hole for us to come and to remediate.</a:t>
            </a:r>
            <a:endParaRPr lang="en-US" sz="1200" dirty="0"/>
          </a:p>
        </p:txBody>
      </p:sp>
      <p:sp>
        <p:nvSpPr>
          <p:cNvPr id="13" name="Text 10"/>
          <p:cNvSpPr/>
          <p:nvPr/>
        </p:nvSpPr>
        <p:spPr>
          <a:xfrm>
            <a:off x="566928" y="5124157"/>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389333"/>
            <a:ext cx="384048" cy="0"/>
          </a:xfrm>
          <a:prstGeom prst="line">
            <a:avLst/>
          </a:prstGeom>
          <a:noFill/>
          <a:ln w="25400">
            <a:solidFill>
              <a:srgbClr val="D18B4C"/>
            </a:solidFill>
            <a:prstDash val="solid"/>
          </a:ln>
        </p:spPr>
      </p:sp>
      <p:sp>
        <p:nvSpPr>
          <p:cNvPr id="15" name="Text 12"/>
          <p:cNvSpPr/>
          <p:nvPr/>
        </p:nvSpPr>
        <p:spPr>
          <a:xfrm>
            <a:off x="658368" y="5444197"/>
            <a:ext cx="6912864" cy="691427"/>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After two visits the area is now stable and the parking lot has been restored to normal use.</a:t>
            </a:r>
            <a:endParaRPr lang="en-US" sz="1200" dirty="0"/>
          </a:p>
        </p:txBody>
      </p:sp>
      <p:sp>
        <p:nvSpPr>
          <p:cNvPr id="16" name="Text 13"/>
          <p:cNvSpPr/>
          <p:nvPr/>
        </p:nvSpPr>
        <p:spPr>
          <a:xfrm>
            <a:off x="8092440" y="1298448"/>
            <a:ext cx="352044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8901684" y="1618488"/>
            <a:ext cx="1901952" cy="1426464"/>
          </a:xfrm>
          <a:prstGeom prst="rect">
            <a:avLst/>
          </a:prstGeom>
        </p:spPr>
      </p:pic>
      <p:sp>
        <p:nvSpPr>
          <p:cNvPr id="18" name="Shape 14"/>
          <p:cNvSpPr/>
          <p:nvPr/>
        </p:nvSpPr>
        <p:spPr>
          <a:xfrm>
            <a:off x="8092440" y="1618488"/>
            <a:ext cx="3520440" cy="1426464"/>
          </a:xfrm>
          <a:prstGeom prst="rect">
            <a:avLst/>
          </a:prstGeom>
          <a:solidFill>
            <a:srgbClr val="FFFFFF">
              <a:alpha val="0"/>
            </a:srgbClr>
          </a:solidFill>
          <a:ln w="8890">
            <a:solidFill>
              <a:srgbClr val="D8E0DE"/>
            </a:solidFill>
            <a:prstDash val="solid"/>
          </a:ln>
        </p:spPr>
      </p:sp>
      <p:sp>
        <p:nvSpPr>
          <p:cNvPr id="19" name="Text 15"/>
          <p:cNvSpPr/>
          <p:nvPr/>
        </p:nvSpPr>
        <p:spPr>
          <a:xfrm>
            <a:off x="8202168" y="2825496"/>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parking-lot sinkhole inspection and injection layout (image 1)</a:t>
            </a:r>
            <a:endParaRPr lang="en-US" sz="700" dirty="0"/>
          </a:p>
        </p:txBody>
      </p:sp>
      <p:pic>
        <p:nvPicPr>
          <p:cNvPr id="20" name="Image 2" descr="preencoded.png">    </p:cNvPr>
          <p:cNvPicPr>
            <a:picLocks noChangeAspect="1"/>
          </p:cNvPicPr>
          <p:nvPr/>
        </p:nvPicPr>
        <p:blipFill>
          <a:blip r:embed="rId3"/>
          <a:stretch>
            <a:fillRect/>
          </a:stretch>
        </p:blipFill>
        <p:spPr>
          <a:xfrm>
            <a:off x="8901684" y="3163824"/>
            <a:ext cx="1901952" cy="1426464"/>
          </a:xfrm>
          <a:prstGeom prst="rect">
            <a:avLst/>
          </a:prstGeom>
        </p:spPr>
      </p:pic>
      <p:sp>
        <p:nvSpPr>
          <p:cNvPr id="21" name="Shape 16"/>
          <p:cNvSpPr/>
          <p:nvPr/>
        </p:nvSpPr>
        <p:spPr>
          <a:xfrm>
            <a:off x="8092440" y="3163824"/>
            <a:ext cx="3520440" cy="1426464"/>
          </a:xfrm>
          <a:prstGeom prst="rect">
            <a:avLst/>
          </a:prstGeom>
          <a:solidFill>
            <a:srgbClr val="FFFFFF">
              <a:alpha val="0"/>
            </a:srgbClr>
          </a:solidFill>
          <a:ln w="8890">
            <a:solidFill>
              <a:srgbClr val="D8E0DE"/>
            </a:solidFill>
            <a:prstDash val="solid"/>
          </a:ln>
        </p:spPr>
      </p:sp>
      <p:sp>
        <p:nvSpPr>
          <p:cNvPr id="22" name="Text 17"/>
          <p:cNvSpPr/>
          <p:nvPr/>
        </p:nvSpPr>
        <p:spPr>
          <a:xfrm>
            <a:off x="8202168" y="4370832"/>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parking-lot sinkhole inspection and injection layout (image 2)</a:t>
            </a:r>
            <a:endParaRPr lang="en-US" sz="700" dirty="0"/>
          </a:p>
        </p:txBody>
      </p:sp>
      <p:pic>
        <p:nvPicPr>
          <p:cNvPr id="23" name="Image 3" descr="preencoded.png">    </p:cNvPr>
          <p:cNvPicPr>
            <a:picLocks noChangeAspect="1"/>
          </p:cNvPicPr>
          <p:nvPr/>
        </p:nvPicPr>
        <p:blipFill>
          <a:blip r:embed="rId4"/>
          <a:stretch>
            <a:fillRect/>
          </a:stretch>
        </p:blipFill>
        <p:spPr>
          <a:xfrm>
            <a:off x="8901684" y="4709160"/>
            <a:ext cx="1901952" cy="1426464"/>
          </a:xfrm>
          <a:prstGeom prst="rect">
            <a:avLst/>
          </a:prstGeom>
        </p:spPr>
      </p:pic>
      <p:sp>
        <p:nvSpPr>
          <p:cNvPr id="24" name="Shape 18"/>
          <p:cNvSpPr/>
          <p:nvPr/>
        </p:nvSpPr>
        <p:spPr>
          <a:xfrm>
            <a:off x="8092440" y="4709160"/>
            <a:ext cx="3520440" cy="1426464"/>
          </a:xfrm>
          <a:prstGeom prst="rect">
            <a:avLst/>
          </a:prstGeom>
          <a:solidFill>
            <a:srgbClr val="FFFFFF">
              <a:alpha val="0"/>
            </a:srgbClr>
          </a:solidFill>
          <a:ln w="8890">
            <a:solidFill>
              <a:srgbClr val="D8E0DE"/>
            </a:solidFill>
            <a:prstDash val="solid"/>
          </a:ln>
        </p:spPr>
      </p:sp>
      <p:sp>
        <p:nvSpPr>
          <p:cNvPr id="25" name="Text 19"/>
          <p:cNvSpPr/>
          <p:nvPr/>
        </p:nvSpPr>
        <p:spPr>
          <a:xfrm>
            <a:off x="8202168" y="5916168"/>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parking-lot sinkhole inspection and injection layout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Fixing a Sink Hole in a Parking Lot</dc:title>
  <dc:subject>PolyFlow case study</dc:subject>
  <dc:creator>PolyFlow</dc:creator>
  <cp:lastModifiedBy>PolyFlow</cp:lastModifiedBy>
  <cp:revision>1</cp:revision>
  <dcterms:created xsi:type="dcterms:W3CDTF">2026-09-25T17:05:07Z</dcterms:created>
  <dcterms:modified xsi:type="dcterms:W3CDTF">2026-09-25T17:05:07Z</dcterms:modified>
</cp:coreProperties>
</file>