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Garage Floor and 6" Driveway Lift</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Boise, Idaho  •  Concrete Lifting</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84555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7644384" cy="861942"/>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Both the garage floor as well as the driveway settled more than 6 inches causing an extreme trip hazard and a major inconvenience for access into the garage. Not only did the garage floor settle but there was a large void under it that needed to be filled as well.</a:t>
            </a:r>
            <a:endParaRPr lang="en-US" sz="1200" dirty="0"/>
          </a:p>
        </p:txBody>
      </p:sp>
      <p:sp>
        <p:nvSpPr>
          <p:cNvPr id="10" name="Text 7"/>
          <p:cNvSpPr/>
          <p:nvPr/>
        </p:nvSpPr>
        <p:spPr>
          <a:xfrm>
            <a:off x="566928" y="2571870"/>
            <a:ext cx="784555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2837046"/>
            <a:ext cx="384048" cy="0"/>
          </a:xfrm>
          <a:prstGeom prst="line">
            <a:avLst/>
          </a:prstGeom>
          <a:noFill/>
          <a:ln w="25400">
            <a:solidFill>
              <a:srgbClr val="D18B4C"/>
            </a:solidFill>
            <a:prstDash val="solid"/>
          </a:ln>
        </p:spPr>
      </p:sp>
      <p:sp>
        <p:nvSpPr>
          <p:cNvPr id="12" name="Text 9"/>
          <p:cNvSpPr/>
          <p:nvPr/>
        </p:nvSpPr>
        <p:spPr>
          <a:xfrm>
            <a:off x="658368" y="2891910"/>
            <a:ext cx="7644384" cy="1811956"/>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 first part of the process was to fill the void under the garage floor and then to begin lifting the garage floor back to its original height. This large void under the garage floor took a lot of material to fill. Any voided area under a concrete slab can cause damage or settling in the future. Once the garage floor was lifted into place, we could then slowly and systematically lift the driveway. Inexperienced concrete lifters can lift too much or to fast in one injection site causing undo stress on the concrete which may lead to stress cracking. This slow lift process is a critical part of our lifting system. There is always a chance that concrete can crack but we have proven systems for preventing cracking as much as possible. The garage floor and driveway is back to its original grade and height.</a:t>
            </a:r>
            <a:endParaRPr lang="en-US" sz="1200" dirty="0"/>
          </a:p>
        </p:txBody>
      </p:sp>
      <p:sp>
        <p:nvSpPr>
          <p:cNvPr id="13" name="Text 10"/>
          <p:cNvSpPr/>
          <p:nvPr/>
        </p:nvSpPr>
        <p:spPr>
          <a:xfrm>
            <a:off x="566928" y="4795306"/>
            <a:ext cx="784555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060482"/>
            <a:ext cx="384048" cy="0"/>
          </a:xfrm>
          <a:prstGeom prst="line">
            <a:avLst/>
          </a:prstGeom>
          <a:noFill/>
          <a:ln w="25400">
            <a:solidFill>
              <a:srgbClr val="D18B4C"/>
            </a:solidFill>
            <a:prstDash val="solid"/>
          </a:ln>
        </p:spPr>
      </p:sp>
      <p:sp>
        <p:nvSpPr>
          <p:cNvPr id="15" name="Text 12"/>
          <p:cNvSpPr/>
          <p:nvPr/>
        </p:nvSpPr>
        <p:spPr>
          <a:xfrm>
            <a:off x="658368" y="5115346"/>
            <a:ext cx="7644384" cy="1020278"/>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This project went as smoothly as it could have gone, in fact, we had an audience from the neighbors during the whole visit. When we were finished one of the neighbors had us come to his house immediately afterwards to do the same thing to his garage floor and driveway. We love to be able to serve neighbors on the same day while we are there.</a:t>
            </a:r>
            <a:endParaRPr lang="en-US" sz="1200" dirty="0"/>
          </a:p>
        </p:txBody>
      </p:sp>
      <p:sp>
        <p:nvSpPr>
          <p:cNvPr id="16" name="Text 13"/>
          <p:cNvSpPr/>
          <p:nvPr/>
        </p:nvSpPr>
        <p:spPr>
          <a:xfrm>
            <a:off x="8823960" y="1298448"/>
            <a:ext cx="278892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267444" y="1618488"/>
            <a:ext cx="1901952" cy="1426464"/>
          </a:xfrm>
          <a:prstGeom prst="rect">
            <a:avLst/>
          </a:prstGeom>
        </p:spPr>
      </p:pic>
      <p:sp>
        <p:nvSpPr>
          <p:cNvPr id="18" name="Shape 14"/>
          <p:cNvSpPr/>
          <p:nvPr/>
        </p:nvSpPr>
        <p:spPr>
          <a:xfrm>
            <a:off x="8823960" y="1618488"/>
            <a:ext cx="2788920" cy="1426464"/>
          </a:xfrm>
          <a:prstGeom prst="rect">
            <a:avLst/>
          </a:prstGeom>
          <a:solidFill>
            <a:srgbClr val="FFFFFF">
              <a:alpha val="0"/>
            </a:srgbClr>
          </a:solidFill>
          <a:ln w="8890">
            <a:solidFill>
              <a:srgbClr val="D8E0DE"/>
            </a:solidFill>
            <a:prstDash val="solid"/>
          </a:ln>
        </p:spPr>
      </p:sp>
      <p:sp>
        <p:nvSpPr>
          <p:cNvPr id="19" name="Text 15"/>
          <p:cNvSpPr/>
          <p:nvPr/>
        </p:nvSpPr>
        <p:spPr>
          <a:xfrm>
            <a:off x="8933688" y="2825496"/>
            <a:ext cx="256032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settled garage floor and driveway slab edge (image 1)</a:t>
            </a:r>
            <a:endParaRPr lang="en-US" sz="700" dirty="0"/>
          </a:p>
        </p:txBody>
      </p:sp>
      <p:pic>
        <p:nvPicPr>
          <p:cNvPr id="20" name="Image 2" descr="preencoded.png">    </p:cNvPr>
          <p:cNvPicPr>
            <a:picLocks noChangeAspect="1"/>
          </p:cNvPicPr>
          <p:nvPr/>
        </p:nvPicPr>
        <p:blipFill>
          <a:blip r:embed="rId3"/>
          <a:stretch>
            <a:fillRect/>
          </a:stretch>
        </p:blipFill>
        <p:spPr>
          <a:xfrm>
            <a:off x="9267444" y="3163824"/>
            <a:ext cx="1901952" cy="1426464"/>
          </a:xfrm>
          <a:prstGeom prst="rect">
            <a:avLst/>
          </a:prstGeom>
        </p:spPr>
      </p:pic>
      <p:sp>
        <p:nvSpPr>
          <p:cNvPr id="21" name="Shape 16"/>
          <p:cNvSpPr/>
          <p:nvPr/>
        </p:nvSpPr>
        <p:spPr>
          <a:xfrm>
            <a:off x="8823960" y="3163824"/>
            <a:ext cx="2788920" cy="1426464"/>
          </a:xfrm>
          <a:prstGeom prst="rect">
            <a:avLst/>
          </a:prstGeom>
          <a:solidFill>
            <a:srgbClr val="FFFFFF">
              <a:alpha val="0"/>
            </a:srgbClr>
          </a:solidFill>
          <a:ln w="8890">
            <a:solidFill>
              <a:srgbClr val="D8E0DE"/>
            </a:solidFill>
            <a:prstDash val="solid"/>
          </a:ln>
        </p:spPr>
      </p:sp>
      <p:sp>
        <p:nvSpPr>
          <p:cNvPr id="22" name="Text 17"/>
          <p:cNvSpPr/>
          <p:nvPr/>
        </p:nvSpPr>
        <p:spPr>
          <a:xfrm>
            <a:off x="8933688" y="4370832"/>
            <a:ext cx="256032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settled garage floor and driveway slab edge (image 2)</a:t>
            </a:r>
            <a:endParaRPr lang="en-US" sz="700" dirty="0"/>
          </a:p>
        </p:txBody>
      </p:sp>
      <p:pic>
        <p:nvPicPr>
          <p:cNvPr id="23" name="Image 3" descr="preencoded.png">    </p:cNvPr>
          <p:cNvPicPr>
            <a:picLocks noChangeAspect="1"/>
          </p:cNvPicPr>
          <p:nvPr/>
        </p:nvPicPr>
        <p:blipFill>
          <a:blip r:embed="rId4"/>
          <a:stretch>
            <a:fillRect/>
          </a:stretch>
        </p:blipFill>
        <p:spPr>
          <a:xfrm>
            <a:off x="9267444" y="4709160"/>
            <a:ext cx="1901952" cy="1426464"/>
          </a:xfrm>
          <a:prstGeom prst="rect">
            <a:avLst/>
          </a:prstGeom>
        </p:spPr>
      </p:pic>
      <p:sp>
        <p:nvSpPr>
          <p:cNvPr id="24" name="Shape 18"/>
          <p:cNvSpPr/>
          <p:nvPr/>
        </p:nvSpPr>
        <p:spPr>
          <a:xfrm>
            <a:off x="8823960" y="4709160"/>
            <a:ext cx="2788920" cy="1426464"/>
          </a:xfrm>
          <a:prstGeom prst="rect">
            <a:avLst/>
          </a:prstGeom>
          <a:solidFill>
            <a:srgbClr val="FFFFFF">
              <a:alpha val="0"/>
            </a:srgbClr>
          </a:solidFill>
          <a:ln w="8890">
            <a:solidFill>
              <a:srgbClr val="D8E0DE"/>
            </a:solidFill>
            <a:prstDash val="solid"/>
          </a:ln>
        </p:spPr>
      </p:sp>
      <p:sp>
        <p:nvSpPr>
          <p:cNvPr id="25" name="Text 19"/>
          <p:cNvSpPr/>
          <p:nvPr/>
        </p:nvSpPr>
        <p:spPr>
          <a:xfrm>
            <a:off x="8933688" y="5916168"/>
            <a:ext cx="256032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settled garage floor and driveway slab edge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Garage Floor and 6" Driveway Lift</dc:title>
  <dc:subject>PolyFlow case study</dc:subject>
  <dc:creator>PolyFlow</dc:creator>
  <cp:lastModifiedBy>PolyFlow</cp:lastModifiedBy>
  <cp:revision>1</cp:revision>
  <dcterms:created xsi:type="dcterms:W3CDTF">2026-09-25T16:40:39Z</dcterms:created>
  <dcterms:modified xsi:type="dcterms:W3CDTF">2026-09-25T16:40:39Z</dcterms:modified>
</cp:coreProperties>
</file>