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jpe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B6D72"/>
          </a:solidFill>
          <a:ln w="12700">
            <a:solidFill>
              <a:srgbClr val="2B6D72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57" y="256032"/>
            <a:ext cx="1566943" cy="393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95728" y="246888"/>
            <a:ext cx="905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173F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Compaction Testing with a Handheld Probe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2395728" y="786384"/>
            <a:ext cx="8961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Treasure Valley, Idaho  •  Soil Stabilization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66928" y="1088136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1298448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66928" y="1563624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" y="1618488"/>
            <a:ext cx="6912864" cy="1154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concrete leveling quotes are based on a quick visual inspection, a few measurements, and assumptions about the cause. In reality, settlement can be driven by deep soil issues, erosion, or sub-base failure, and the right fix depends on identifying the true cause.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66928" y="2864182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66928" y="3129358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" y="3184222"/>
            <a:ext cx="6912864" cy="1617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use a handheld steel probe, fabricated in our shop, to test below the surface and determine whether the problem is deep lack of compaction or erosion, or shallow sub-base settlement. Once we understand what is happening beneath the slab, we can recommend a solution designed for long-term performance, whether that means deep injection, void fill, or straightforward lifting.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66928" y="4892743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66928" y="5157919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8368" y="5212783"/>
            <a:ext cx="6912864" cy="92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Homeowners and builders receive a more accurate diagnosis and a solution matched to the real cause of movement. This improves outcomes, reduces callbacks, and supports the Polyflow standard of doing the job right.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092440" y="129844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PHOTOS</a:t>
            </a:r>
            <a:endParaRPr lang="en-US" sz="10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736" y="1618488"/>
            <a:ext cx="1069848" cy="1426464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8092440" y="1618488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02168" y="2825496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concrete and handheld-probe inspection (image 1)</a:t>
            </a:r>
            <a:endParaRPr lang="en-US" sz="7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36" y="3163824"/>
            <a:ext cx="1069848" cy="1426464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092440" y="3163824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202168" y="437083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concrete and handheld-probe inspection (image 2)</a:t>
            </a:r>
            <a:endParaRPr lang="en-US" sz="7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6" y="4709160"/>
            <a:ext cx="1069848" cy="1426464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8092440" y="4709160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8202168" y="5916168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concrete and handheld-probe inspection (image 3)</a:t>
            </a:r>
            <a:endParaRPr lang="en-US" sz="700" dirty="0"/>
          </a:p>
        </p:txBody>
      </p:sp>
      <p:sp>
        <p:nvSpPr>
          <p:cNvPr id="26" name="Shape 20"/>
          <p:cNvSpPr/>
          <p:nvPr/>
        </p:nvSpPr>
        <p:spPr>
          <a:xfrm>
            <a:off x="566928" y="6318504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566928" y="647395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208-780-9292  •  gopolyflow.com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641080" y="6473952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POLYFLOW  |  CASE STUDY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PolyFlow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Residential Compaction Testing with a Handheld Probe</dc:title>
  <dc:subject>PolyFlow case study</dc:subject>
  <dc:creator>PolyFlow</dc:creator>
  <cp:lastModifiedBy>PolyFlow</cp:lastModifiedBy>
  <cp:revision>1</cp:revision>
  <dcterms:created xsi:type="dcterms:W3CDTF">2026-09-25T18:33:20Z</dcterms:created>
  <dcterms:modified xsi:type="dcterms:W3CDTF">2026-09-25T18:33:20Z</dcterms:modified>
</cp:coreProperties>
</file>