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jpe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B6D72"/>
          </a:solidFill>
          <a:ln w="12700">
            <a:solidFill>
              <a:srgbClr val="2B6D72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57" y="256032"/>
            <a:ext cx="1566943" cy="393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95728" y="246888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3F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Washout void fill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2395728" y="786384"/>
            <a:ext cx="8961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Eagle, Idaho  •  Soil Stabilization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66928" y="1088136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1298448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66928" y="1563624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1618488"/>
            <a:ext cx="6912864" cy="1231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HOA was losing large amounts of water under and around the weir. The condition of the concrete was sound but the surrounding fill was washed out.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2941320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66928" y="3206496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" y="3261360"/>
            <a:ext cx="6912864" cy="1732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started the project by direct injection deep in the soil around the sides where the erosion had occurred; then we drilled through the concrete to fill all the voids that had been created under the concrete slabs.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" y="5085588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66928" y="5350764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" y="5405628"/>
            <a:ext cx="6912864" cy="729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now flows through the weir and not under or around it.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092440" y="129844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PHOTOS</a:t>
            </a:r>
            <a:endParaRPr lang="en-US" sz="10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736" y="1618488"/>
            <a:ext cx="1069848" cy="1426464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092440" y="1618488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02168" y="2825496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weir-area washout and void-fill work (image 1)</a:t>
            </a:r>
            <a:endParaRPr lang="en-US" sz="7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36" y="3163824"/>
            <a:ext cx="1069848" cy="1426464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092440" y="3163824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202168" y="437083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weir-area washout and void-fill work (image 2)</a:t>
            </a:r>
            <a:endParaRPr lang="en-US" sz="7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4709160"/>
            <a:ext cx="1069848" cy="1426464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8092440" y="4709160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8202168" y="5916168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weir-area washout and void-fill work (image 3)</a:t>
            </a:r>
            <a:endParaRPr lang="en-US" sz="700" dirty="0"/>
          </a:p>
        </p:txBody>
      </p:sp>
      <p:sp>
        <p:nvSpPr>
          <p:cNvPr id="26" name="Shape 20"/>
          <p:cNvSpPr/>
          <p:nvPr/>
        </p:nvSpPr>
        <p:spPr>
          <a:xfrm>
            <a:off x="566928" y="6318504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66928" y="647395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208-780-9292  •  gopolyflow.com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641080" y="647395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POLYFLOW  |  CASE STUDY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PolyFlow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Washout void fill</dc:title>
  <dc:subject>PolyFlow case study</dc:subject>
  <dc:creator>PolyFlow</dc:creator>
  <cp:lastModifiedBy>PolyFlow</cp:lastModifiedBy>
  <cp:revision>1</cp:revision>
  <dcterms:created xsi:type="dcterms:W3CDTF">2026-09-25T18:22:43Z</dcterms:created>
  <dcterms:modified xsi:type="dcterms:W3CDTF">2026-09-25T18:22:43Z</dcterms:modified>
</cp:coreProperties>
</file>